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356" r:id="rId6"/>
    <p:sldId id="357" r:id="rId7"/>
    <p:sldId id="358" r:id="rId8"/>
    <p:sldId id="360" r:id="rId9"/>
    <p:sldId id="259" r:id="rId10"/>
    <p:sldId id="260" r:id="rId11"/>
    <p:sldId id="261" r:id="rId12"/>
    <p:sldId id="262" r:id="rId13"/>
    <p:sldId id="263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6" autoAdjust="0"/>
    <p:restoredTop sz="94660"/>
  </p:normalViewPr>
  <p:slideViewPr>
    <p:cSldViewPr snapToGrid="0">
      <p:cViewPr varScale="1">
        <p:scale>
          <a:sx n="36" d="100"/>
          <a:sy n="36" d="100"/>
        </p:scale>
        <p:origin x="78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9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0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3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6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17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6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4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8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8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1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F61AC-F868-47D3-825A-C5A18AE83EC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07DD-DBBA-4DC7-8618-EB7AD514D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2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71649"/>
            <a:ext cx="12192000" cy="2628901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ST. JOSEPH HOSPITAL GALLERY </a:t>
            </a:r>
            <a:r>
              <a:rPr lang="en-US" sz="7200" b="1" dirty="0" smtClean="0"/>
              <a:t>2021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99540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YAKUBU\Desktop\16e97714-caf6-477e-a5ab-78790bbc5a3f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575" y="274638"/>
            <a:ext cx="4422543" cy="315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YAKUBU\Desktop\b91cc1f0-c120-4aae-bd72-b81d536d3af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586" y="274638"/>
            <a:ext cx="4474840" cy="315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YAKUBU\Desktop\be892701-bfe8-48dd-b926-9e8b16b5e9dc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586" y="3501009"/>
            <a:ext cx="4474840" cy="3162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YAKUBU\Desktop\700c1942-b306-4b99-8bee-d65d5f599116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574" y="3522356"/>
            <a:ext cx="4323410" cy="3141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28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404664"/>
            <a:ext cx="7488832" cy="5836706"/>
          </a:xfrm>
        </p:spPr>
      </p:pic>
    </p:spTree>
    <p:extLst>
      <p:ext uri="{BB962C8B-B14F-4D97-AF65-F5344CB8AC3E}">
        <p14:creationId xmlns:p14="http://schemas.microsoft.com/office/powerpoint/2010/main" val="2285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9307"/>
            <a:ext cx="5040560" cy="6720747"/>
          </a:xfrm>
        </p:spPr>
      </p:pic>
    </p:spTree>
    <p:extLst>
      <p:ext uri="{BB962C8B-B14F-4D97-AF65-F5344CB8AC3E}">
        <p14:creationId xmlns:p14="http://schemas.microsoft.com/office/powerpoint/2010/main" val="314134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28" y="2416334"/>
            <a:ext cx="3742944" cy="3169920"/>
          </a:xfrm>
        </p:spPr>
      </p:pic>
    </p:spTree>
    <p:extLst>
      <p:ext uri="{BB962C8B-B14F-4D97-AF65-F5344CB8AC3E}">
        <p14:creationId xmlns:p14="http://schemas.microsoft.com/office/powerpoint/2010/main" val="3975355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28" y="2343182"/>
            <a:ext cx="3742944" cy="3316224"/>
          </a:xfrm>
        </p:spPr>
      </p:pic>
    </p:spTree>
    <p:extLst>
      <p:ext uri="{BB962C8B-B14F-4D97-AF65-F5344CB8AC3E}">
        <p14:creationId xmlns:p14="http://schemas.microsoft.com/office/powerpoint/2010/main" val="382632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2" y="2361470"/>
            <a:ext cx="3816096" cy="3279648"/>
          </a:xfrm>
        </p:spPr>
      </p:pic>
    </p:spTree>
    <p:extLst>
      <p:ext uri="{BB962C8B-B14F-4D97-AF65-F5344CB8AC3E}">
        <p14:creationId xmlns:p14="http://schemas.microsoft.com/office/powerpoint/2010/main" val="89650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496" y="2206022"/>
            <a:ext cx="2731008" cy="3590544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0" y="2245646"/>
            <a:ext cx="3078480" cy="3511296"/>
          </a:xfrm>
        </p:spPr>
      </p:pic>
    </p:spTree>
    <p:extLst>
      <p:ext uri="{BB962C8B-B14F-4D97-AF65-F5344CB8AC3E}">
        <p14:creationId xmlns:p14="http://schemas.microsoft.com/office/powerpoint/2010/main" val="93796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26432"/>
            <a:ext cx="4283968" cy="6768505"/>
          </a:xfrm>
        </p:spPr>
      </p:pic>
    </p:spTree>
    <p:extLst>
      <p:ext uri="{BB962C8B-B14F-4D97-AF65-F5344CB8AC3E}">
        <p14:creationId xmlns:p14="http://schemas.microsoft.com/office/powerpoint/2010/main" val="175140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487534" y="2720801"/>
            <a:ext cx="6533901" cy="1325563"/>
          </a:xfrm>
        </p:spPr>
        <p:txBody>
          <a:bodyPr/>
          <a:lstStyle/>
          <a:p>
            <a:pPr algn="ctr"/>
            <a:r>
              <a:rPr lang="en-US" dirty="0" smtClean="0"/>
              <a:t>WATERBATH FO G6PD TEST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16632"/>
            <a:ext cx="8686800" cy="6515100"/>
          </a:xfrm>
        </p:spPr>
      </p:pic>
    </p:spTree>
    <p:extLst>
      <p:ext uri="{BB962C8B-B14F-4D97-AF65-F5344CB8AC3E}">
        <p14:creationId xmlns:p14="http://schemas.microsoft.com/office/powerpoint/2010/main" val="985653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8098"/>
          </a:xfrm>
        </p:spPr>
        <p:txBody>
          <a:bodyPr/>
          <a:lstStyle/>
          <a:p>
            <a:r>
              <a:rPr lang="en-US" dirty="0" smtClean="0"/>
              <a:t>DILAPIATATED HOSPITAL BUNGALOW</a:t>
            </a:r>
            <a:endParaRPr lang="en-US" dirty="0"/>
          </a:p>
        </p:txBody>
      </p:sp>
      <p:pic>
        <p:nvPicPr>
          <p:cNvPr id="4" name="Content Placeholder 3" descr="C:\Users\ADMIN\Desktop\PR 2019\IMG-20190802-WA000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416" y="809328"/>
            <a:ext cx="8424936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76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404665"/>
            <a:ext cx="8208911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673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YAKUBU\Desktop\3f1ea27d-3ccd-43f8-98f8-390782b551a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516" y="365126"/>
            <a:ext cx="8712968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9193" y="6111744"/>
            <a:ext cx="10515600" cy="62765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NEW TOSHIBA ULTRASOUND MACHINE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436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755" y="5825400"/>
            <a:ext cx="10515600" cy="66684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NEW INVERTER AT NICU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21" y="293183"/>
            <a:ext cx="7253369" cy="5330789"/>
          </a:xfrm>
        </p:spPr>
      </p:pic>
    </p:spTree>
    <p:extLst>
      <p:ext uri="{BB962C8B-B14F-4D97-AF65-F5344CB8AC3E}">
        <p14:creationId xmlns:p14="http://schemas.microsoft.com/office/powerpoint/2010/main" val="39188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22</Words>
  <Application>Microsoft Office PowerPoint</Application>
  <PresentationFormat>Widescreen</PresentationFormat>
  <Paragraphs>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ST. JOSEPH HOSPITAL GALLERY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WATERBATH FO G6PD TEST</vt:lpstr>
      <vt:lpstr>DILAPIATATED HOSPITAL BUNGALOW</vt:lpstr>
      <vt:lpstr> </vt:lpstr>
      <vt:lpstr>NEW TOSHIBA ULTRASOUND MACHINE</vt:lpstr>
      <vt:lpstr>NEW INVERTER AT NICU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</dc:creator>
  <cp:lastModifiedBy>Daniel</cp:lastModifiedBy>
  <cp:revision>34</cp:revision>
  <dcterms:created xsi:type="dcterms:W3CDTF">2023-04-12T20:51:51Z</dcterms:created>
  <dcterms:modified xsi:type="dcterms:W3CDTF">2023-11-28T05:12:27Z</dcterms:modified>
</cp:coreProperties>
</file>